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86" d="100"/>
          <a:sy n="86" d="100"/>
        </p:scale>
        <p:origin x="2850" y="9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B713F3-48B4-4E1E-8E95-65D7228F47C4}" type="datetimeFigureOut">
              <a:rPr lang="en-US" smtClean="0"/>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8FE6F-8810-467B-BB8B-4FF0ACCD6403}" type="slidenum">
              <a:rPr lang="en-US" smtClean="0"/>
              <a:t>‹#›</a:t>
            </a:fld>
            <a:endParaRPr lang="en-US"/>
          </a:p>
        </p:txBody>
      </p:sp>
    </p:spTree>
    <p:extLst>
      <p:ext uri="{BB962C8B-B14F-4D97-AF65-F5344CB8AC3E}">
        <p14:creationId xmlns:p14="http://schemas.microsoft.com/office/powerpoint/2010/main" val="841285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B713F3-48B4-4E1E-8E95-65D7228F47C4}" type="datetimeFigureOut">
              <a:rPr lang="en-US" smtClean="0"/>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8FE6F-8810-467B-BB8B-4FF0ACCD6403}" type="slidenum">
              <a:rPr lang="en-US" smtClean="0"/>
              <a:t>‹#›</a:t>
            </a:fld>
            <a:endParaRPr lang="en-US"/>
          </a:p>
        </p:txBody>
      </p:sp>
    </p:spTree>
    <p:extLst>
      <p:ext uri="{BB962C8B-B14F-4D97-AF65-F5344CB8AC3E}">
        <p14:creationId xmlns:p14="http://schemas.microsoft.com/office/powerpoint/2010/main" val="3976946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B713F3-48B4-4E1E-8E95-65D7228F47C4}" type="datetimeFigureOut">
              <a:rPr lang="en-US" smtClean="0"/>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8FE6F-8810-467B-BB8B-4FF0ACCD6403}" type="slidenum">
              <a:rPr lang="en-US" smtClean="0"/>
              <a:t>‹#›</a:t>
            </a:fld>
            <a:endParaRPr lang="en-US"/>
          </a:p>
        </p:txBody>
      </p:sp>
    </p:spTree>
    <p:extLst>
      <p:ext uri="{BB962C8B-B14F-4D97-AF65-F5344CB8AC3E}">
        <p14:creationId xmlns:p14="http://schemas.microsoft.com/office/powerpoint/2010/main" val="405450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B713F3-48B4-4E1E-8E95-65D7228F47C4}" type="datetimeFigureOut">
              <a:rPr lang="en-US" smtClean="0"/>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8FE6F-8810-467B-BB8B-4FF0ACCD6403}" type="slidenum">
              <a:rPr lang="en-US" smtClean="0"/>
              <a:t>‹#›</a:t>
            </a:fld>
            <a:endParaRPr lang="en-US"/>
          </a:p>
        </p:txBody>
      </p:sp>
    </p:spTree>
    <p:extLst>
      <p:ext uri="{BB962C8B-B14F-4D97-AF65-F5344CB8AC3E}">
        <p14:creationId xmlns:p14="http://schemas.microsoft.com/office/powerpoint/2010/main" val="208194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B713F3-48B4-4E1E-8E95-65D7228F47C4}" type="datetimeFigureOut">
              <a:rPr lang="en-US" smtClean="0"/>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8FE6F-8810-467B-BB8B-4FF0ACCD6403}" type="slidenum">
              <a:rPr lang="en-US" smtClean="0"/>
              <a:t>‹#›</a:t>
            </a:fld>
            <a:endParaRPr lang="en-US"/>
          </a:p>
        </p:txBody>
      </p:sp>
    </p:spTree>
    <p:extLst>
      <p:ext uri="{BB962C8B-B14F-4D97-AF65-F5344CB8AC3E}">
        <p14:creationId xmlns:p14="http://schemas.microsoft.com/office/powerpoint/2010/main" val="284037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B713F3-48B4-4E1E-8E95-65D7228F47C4}" type="datetimeFigureOut">
              <a:rPr lang="en-US" smtClean="0"/>
              <a:t>8/7/2015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8FE6F-8810-467B-BB8B-4FF0ACCD6403}" type="slidenum">
              <a:rPr lang="en-US" smtClean="0"/>
              <a:t>‹#›</a:t>
            </a:fld>
            <a:endParaRPr lang="en-US"/>
          </a:p>
        </p:txBody>
      </p:sp>
    </p:spTree>
    <p:extLst>
      <p:ext uri="{BB962C8B-B14F-4D97-AF65-F5344CB8AC3E}">
        <p14:creationId xmlns:p14="http://schemas.microsoft.com/office/powerpoint/2010/main" val="3760891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B713F3-48B4-4E1E-8E95-65D7228F47C4}" type="datetimeFigureOut">
              <a:rPr lang="en-US" smtClean="0"/>
              <a:t>8/7/2015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68FE6F-8810-467B-BB8B-4FF0ACCD6403}" type="slidenum">
              <a:rPr lang="en-US" smtClean="0"/>
              <a:t>‹#›</a:t>
            </a:fld>
            <a:endParaRPr lang="en-US"/>
          </a:p>
        </p:txBody>
      </p:sp>
    </p:spTree>
    <p:extLst>
      <p:ext uri="{BB962C8B-B14F-4D97-AF65-F5344CB8AC3E}">
        <p14:creationId xmlns:p14="http://schemas.microsoft.com/office/powerpoint/2010/main" val="1347391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B713F3-48B4-4E1E-8E95-65D7228F47C4}" type="datetimeFigureOut">
              <a:rPr lang="en-US" smtClean="0"/>
              <a:t>8/7/2015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68FE6F-8810-467B-BB8B-4FF0ACCD6403}" type="slidenum">
              <a:rPr lang="en-US" smtClean="0"/>
              <a:t>‹#›</a:t>
            </a:fld>
            <a:endParaRPr lang="en-US"/>
          </a:p>
        </p:txBody>
      </p:sp>
    </p:spTree>
    <p:extLst>
      <p:ext uri="{BB962C8B-B14F-4D97-AF65-F5344CB8AC3E}">
        <p14:creationId xmlns:p14="http://schemas.microsoft.com/office/powerpoint/2010/main" val="237326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B713F3-48B4-4E1E-8E95-65D7228F47C4}" type="datetimeFigureOut">
              <a:rPr lang="en-US" smtClean="0"/>
              <a:t>8/7/2015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68FE6F-8810-467B-BB8B-4FF0ACCD6403}" type="slidenum">
              <a:rPr lang="en-US" smtClean="0"/>
              <a:t>‹#›</a:t>
            </a:fld>
            <a:endParaRPr lang="en-US"/>
          </a:p>
        </p:txBody>
      </p:sp>
    </p:spTree>
    <p:extLst>
      <p:ext uri="{BB962C8B-B14F-4D97-AF65-F5344CB8AC3E}">
        <p14:creationId xmlns:p14="http://schemas.microsoft.com/office/powerpoint/2010/main" val="3893073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713F3-48B4-4E1E-8E95-65D7228F47C4}" type="datetimeFigureOut">
              <a:rPr lang="en-US" smtClean="0"/>
              <a:t>8/7/2015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8FE6F-8810-467B-BB8B-4FF0ACCD6403}" type="slidenum">
              <a:rPr lang="en-US" smtClean="0"/>
              <a:t>‹#›</a:t>
            </a:fld>
            <a:endParaRPr lang="en-US"/>
          </a:p>
        </p:txBody>
      </p:sp>
    </p:spTree>
    <p:extLst>
      <p:ext uri="{BB962C8B-B14F-4D97-AF65-F5344CB8AC3E}">
        <p14:creationId xmlns:p14="http://schemas.microsoft.com/office/powerpoint/2010/main" val="2977723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713F3-48B4-4E1E-8E95-65D7228F47C4}" type="datetimeFigureOut">
              <a:rPr lang="en-US" smtClean="0"/>
              <a:t>8/7/2015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8FE6F-8810-467B-BB8B-4FF0ACCD6403}" type="slidenum">
              <a:rPr lang="en-US" smtClean="0"/>
              <a:t>‹#›</a:t>
            </a:fld>
            <a:endParaRPr lang="en-US"/>
          </a:p>
        </p:txBody>
      </p:sp>
    </p:spTree>
    <p:extLst>
      <p:ext uri="{BB962C8B-B14F-4D97-AF65-F5344CB8AC3E}">
        <p14:creationId xmlns:p14="http://schemas.microsoft.com/office/powerpoint/2010/main" val="1884163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1EB713F3-48B4-4E1E-8E95-65D7228F47C4}" type="datetimeFigureOut">
              <a:rPr lang="en-US" smtClean="0"/>
              <a:t>8/7/2015</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7068FE6F-8810-467B-BB8B-4FF0ACCD6403}" type="slidenum">
              <a:rPr lang="en-US" smtClean="0"/>
              <a:t>‹#›</a:t>
            </a:fld>
            <a:endParaRPr lang="en-US"/>
          </a:p>
        </p:txBody>
      </p:sp>
    </p:spTree>
    <p:extLst>
      <p:ext uri="{BB962C8B-B14F-4D97-AF65-F5344CB8AC3E}">
        <p14:creationId xmlns:p14="http://schemas.microsoft.com/office/powerpoint/2010/main" val="39151900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Tree>
    <p:extLst>
      <p:ext uri="{BB962C8B-B14F-4D97-AF65-F5344CB8AC3E}">
        <p14:creationId xmlns:p14="http://schemas.microsoft.com/office/powerpoint/2010/main" val="2727963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Tree>
    <p:extLst>
      <p:ext uri="{BB962C8B-B14F-4D97-AF65-F5344CB8AC3E}">
        <p14:creationId xmlns:p14="http://schemas.microsoft.com/office/powerpoint/2010/main" val="3818284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Tree>
    <p:extLst>
      <p:ext uri="{BB962C8B-B14F-4D97-AF65-F5344CB8AC3E}">
        <p14:creationId xmlns:p14="http://schemas.microsoft.com/office/powerpoint/2010/main" val="981202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Rectangle 2"/>
          <p:cNvSpPr/>
          <p:nvPr/>
        </p:nvSpPr>
        <p:spPr>
          <a:xfrm>
            <a:off x="438035" y="1229157"/>
            <a:ext cx="3128962" cy="2462213"/>
          </a:xfrm>
          <a:prstGeom prst="rect">
            <a:avLst/>
          </a:prstGeom>
        </p:spPr>
        <p:txBody>
          <a:bodyPr wrap="square">
            <a:spAutoFit/>
          </a:bodyPr>
          <a:lstStyle/>
          <a:p>
            <a:pPr algn="just"/>
            <a:r>
              <a:rPr lang="en-US" sz="1400" dirty="0">
                <a:latin typeface="HelloBasic" panose="02000603000000000000" pitchFamily="2" charset="0"/>
                <a:ea typeface="HelloBasic" panose="02000603000000000000" pitchFamily="2" charset="0"/>
              </a:rPr>
              <a:t>I wanted to tell you about a behavior tool I use in my classroom called Class Dojo. It is a website that allows teachers to give students immediate feedback on their behaviors, positive and negative. Students get very excited when they are awarded points (it’s on display the entire school day) and one of the best things I’ve noticed is that they root for each other! They are so sweet to </a:t>
            </a:r>
            <a:r>
              <a:rPr lang="en-US" sz="1400" dirty="0" smtClean="0">
                <a:latin typeface="HelloBasic" panose="02000603000000000000" pitchFamily="2" charset="0"/>
                <a:ea typeface="HelloBasic" panose="02000603000000000000" pitchFamily="2" charset="0"/>
              </a:rPr>
              <a:t>each</a:t>
            </a:r>
            <a:endParaRPr lang="en-US" sz="2800" dirty="0" smtClean="0">
              <a:ln>
                <a:solidFill>
                  <a:sysClr val="windowText" lastClr="000000"/>
                </a:solidFill>
              </a:ln>
              <a:effectLst/>
              <a:latin typeface="HelloTypeHype" panose="02000603000000000000" pitchFamily="2" charset="0"/>
              <a:ea typeface="HelloTypeHype" panose="02000603000000000000" pitchFamily="2" charset="0"/>
              <a:cs typeface="Times New Roman" panose="02020603050405020304" pitchFamily="18" charset="0"/>
            </a:endParaRPr>
          </a:p>
        </p:txBody>
      </p:sp>
      <p:sp>
        <p:nvSpPr>
          <p:cNvPr id="4" name="Rectangle 3"/>
          <p:cNvSpPr/>
          <p:nvPr/>
        </p:nvSpPr>
        <p:spPr>
          <a:xfrm>
            <a:off x="442798" y="3563825"/>
            <a:ext cx="5991224" cy="4034951"/>
          </a:xfrm>
          <a:prstGeom prst="rect">
            <a:avLst/>
          </a:prstGeom>
        </p:spPr>
        <p:txBody>
          <a:bodyPr wrap="square">
            <a:spAutoFit/>
          </a:bodyPr>
          <a:lstStyle/>
          <a:p>
            <a:pPr algn="just"/>
            <a:r>
              <a:rPr lang="en-US" sz="1400" dirty="0" smtClean="0">
                <a:latin typeface="HelloBasic" panose="02000603000000000000" pitchFamily="2" charset="0"/>
                <a:ea typeface="HelloBasic" panose="02000603000000000000" pitchFamily="2" charset="0"/>
              </a:rPr>
              <a:t>other, congratulating others when they receive a positive point. </a:t>
            </a:r>
          </a:p>
          <a:p>
            <a:pPr algn="just"/>
            <a:r>
              <a:rPr lang="en-US" sz="1400" dirty="0" smtClean="0">
                <a:latin typeface="HelloBasic" panose="02000603000000000000" pitchFamily="2" charset="0"/>
                <a:ea typeface="HelloBasic" panose="02000603000000000000" pitchFamily="2" charset="0"/>
              </a:rPr>
              <a:t> </a:t>
            </a:r>
          </a:p>
          <a:p>
            <a:pPr algn="just"/>
            <a:r>
              <a:rPr lang="en-US" sz="1400" dirty="0" smtClean="0">
                <a:latin typeface="HelloBasic" panose="02000603000000000000" pitchFamily="2" charset="0"/>
                <a:ea typeface="HelloBasic" panose="02000603000000000000" pitchFamily="2" charset="0"/>
              </a:rPr>
              <a:t>One of the great features of Class Dojo is that it allows me to send you a “behavior and skills report” every Friday by email.  My hope is that this will bring you and me closer together, and help you better understand the progress of your student on a week to week basis. </a:t>
            </a:r>
          </a:p>
          <a:p>
            <a:pPr algn="just"/>
            <a:r>
              <a:rPr lang="en-US" sz="1400" dirty="0" smtClean="0">
                <a:latin typeface="HelloBasic" panose="02000603000000000000" pitchFamily="2" charset="0"/>
                <a:ea typeface="HelloBasic" panose="02000603000000000000" pitchFamily="2" charset="0"/>
              </a:rPr>
              <a:t> </a:t>
            </a:r>
          </a:p>
          <a:p>
            <a:pPr algn="just"/>
            <a:r>
              <a:rPr lang="en-US" sz="1400" dirty="0" smtClean="0">
                <a:latin typeface="HelloBasic" panose="02000603000000000000" pitchFamily="2" charset="0"/>
                <a:ea typeface="HelloBasic" panose="02000603000000000000" pitchFamily="2" charset="0"/>
              </a:rPr>
              <a:t>Students are also able to have their own account using a special code so they can customize their monsters avatars on their own! </a:t>
            </a:r>
          </a:p>
          <a:p>
            <a:pPr algn="just"/>
            <a:r>
              <a:rPr lang="en-US" sz="1400" dirty="0" smtClean="0">
                <a:latin typeface="HelloBasic" panose="02000603000000000000" pitchFamily="2" charset="0"/>
                <a:ea typeface="HelloBasic" panose="02000603000000000000" pitchFamily="2" charset="0"/>
              </a:rPr>
              <a:t> </a:t>
            </a:r>
          </a:p>
          <a:p>
            <a:pPr algn="just"/>
            <a:r>
              <a:rPr lang="en-US" sz="1400" dirty="0" smtClean="0">
                <a:latin typeface="HelloBasic" panose="02000603000000000000" pitchFamily="2" charset="0"/>
                <a:ea typeface="HelloBasic" panose="02000603000000000000" pitchFamily="2" charset="0"/>
              </a:rPr>
              <a:t>I know you will be proud to see the great behaviors they are displaying, and in turn, if there is something they need to work on, you will be able to see that as well. </a:t>
            </a:r>
          </a:p>
          <a:p>
            <a:pPr algn="just">
              <a:lnSpc>
                <a:spcPct val="115000"/>
              </a:lnSpc>
            </a:pPr>
            <a:endParaRPr lang="en-US" sz="800" dirty="0" smtClean="0">
              <a:ln>
                <a:solidFill>
                  <a:sysClr val="windowText" lastClr="000000"/>
                </a:solidFill>
              </a:ln>
              <a:effectLst/>
              <a:latin typeface="HelloBasic" panose="02000603000000000000" pitchFamily="2" charset="0"/>
              <a:ea typeface="HelloBasic" panose="02000603000000000000" pitchFamily="2" charset="0"/>
              <a:cs typeface="Times New Roman" panose="02020603050405020304" pitchFamily="18" charset="0"/>
            </a:endParaRPr>
          </a:p>
          <a:p>
            <a:pPr algn="just"/>
            <a:r>
              <a:rPr lang="en-US" sz="1400" dirty="0" smtClean="0">
                <a:latin typeface="HelloBasic" panose="02000603000000000000" pitchFamily="2" charset="0"/>
                <a:ea typeface="HelloBasic" panose="02000603000000000000" pitchFamily="2" charset="0"/>
              </a:rPr>
              <a:t>Please fill out this form so I can get your email address to send an invite. You will need to respond to the invite to confirm your account and then you will be all set up!  </a:t>
            </a:r>
          </a:p>
          <a:p>
            <a:pPr algn="just"/>
            <a:r>
              <a:rPr lang="en-US" sz="700" dirty="0" smtClean="0">
                <a:latin typeface="HelloBasic" panose="02000603000000000000" pitchFamily="2" charset="0"/>
                <a:ea typeface="HelloBasic" panose="02000603000000000000" pitchFamily="2" charset="0"/>
              </a:rPr>
              <a:t> </a:t>
            </a:r>
          </a:p>
          <a:p>
            <a:pPr algn="ctr"/>
            <a:r>
              <a:rPr lang="en-US" sz="1400" dirty="0" smtClean="0">
                <a:ln>
                  <a:solidFill>
                    <a:sysClr val="windowText" lastClr="000000"/>
                  </a:solidFill>
                </a:ln>
                <a:latin typeface="HelloBasic" panose="02000603000000000000" pitchFamily="2" charset="0"/>
                <a:ea typeface="HelloBasic" panose="02000603000000000000" pitchFamily="2" charset="0"/>
              </a:rPr>
              <a:t>                                      </a:t>
            </a:r>
            <a:r>
              <a:rPr lang="en-US" sz="1600" dirty="0" smtClean="0">
                <a:ln>
                  <a:solidFill>
                    <a:sysClr val="windowText" lastClr="000000"/>
                  </a:solidFill>
                </a:ln>
                <a:latin typeface="HelloBasic" panose="02000603000000000000" pitchFamily="2" charset="0"/>
                <a:ea typeface="HelloBasic" panose="02000603000000000000" pitchFamily="2" charset="0"/>
              </a:rPr>
              <a:t> Thank </a:t>
            </a:r>
            <a:r>
              <a:rPr lang="en-US" sz="1600" dirty="0" smtClean="0">
                <a:ln>
                  <a:solidFill>
                    <a:sysClr val="windowText" lastClr="000000"/>
                  </a:solidFill>
                </a:ln>
                <a:latin typeface="HelloBasic" panose="02000603000000000000" pitchFamily="2" charset="0"/>
                <a:ea typeface="HelloBasic" panose="02000603000000000000" pitchFamily="2" charset="0"/>
              </a:rPr>
              <a:t>you for your continued support!</a:t>
            </a:r>
          </a:p>
        </p:txBody>
      </p:sp>
      <p:sp>
        <p:nvSpPr>
          <p:cNvPr id="5" name="Rectangle 4"/>
          <p:cNvSpPr/>
          <p:nvPr/>
        </p:nvSpPr>
        <p:spPr>
          <a:xfrm>
            <a:off x="2943923" y="7697767"/>
            <a:ext cx="3612760" cy="1061829"/>
          </a:xfrm>
          <a:prstGeom prst="rect">
            <a:avLst/>
          </a:prstGeom>
        </p:spPr>
        <p:txBody>
          <a:bodyPr wrap="square">
            <a:spAutoFit/>
          </a:bodyPr>
          <a:lstStyle/>
          <a:p>
            <a:pPr>
              <a:lnSpc>
                <a:spcPct val="150000"/>
              </a:lnSpc>
            </a:pPr>
            <a:r>
              <a:rPr lang="en-US" sz="1400" dirty="0" smtClean="0">
                <a:effectLst/>
                <a:latin typeface="HelloBasic" panose="02000603000000000000" pitchFamily="2" charset="0"/>
                <a:ea typeface="HelloBasic" panose="02000603000000000000" pitchFamily="2" charset="0"/>
                <a:cs typeface="Times New Roman" panose="02020603050405020304" pitchFamily="18" charset="0"/>
              </a:rPr>
              <a:t>Student Name: </a:t>
            </a:r>
            <a:r>
              <a:rPr lang="en-US" sz="1000" dirty="0" smtClean="0">
                <a:effectLst/>
                <a:latin typeface="HelloBasic" panose="02000603000000000000" pitchFamily="2" charset="0"/>
                <a:ea typeface="HelloBasic" panose="02000603000000000000" pitchFamily="2" charset="0"/>
                <a:cs typeface="Times New Roman" panose="02020603050405020304" pitchFamily="18" charset="0"/>
              </a:rPr>
              <a:t>______________________________</a:t>
            </a:r>
            <a:endParaRPr lang="en-US" sz="1000" dirty="0" smtClean="0">
              <a:effectLst/>
              <a:latin typeface="HelloBasic" panose="02000603000000000000" pitchFamily="2" charset="0"/>
              <a:ea typeface="HelloBasic" panose="02000603000000000000" pitchFamily="2" charset="0"/>
              <a:cs typeface="Times New Roman" panose="02020603050405020304" pitchFamily="18" charset="0"/>
            </a:endParaRPr>
          </a:p>
          <a:p>
            <a:pPr>
              <a:lnSpc>
                <a:spcPct val="150000"/>
              </a:lnSpc>
            </a:pPr>
            <a:r>
              <a:rPr lang="en-US" sz="1400" dirty="0" smtClean="0">
                <a:effectLst/>
                <a:latin typeface="HelloBasic" panose="02000603000000000000" pitchFamily="2" charset="0"/>
                <a:ea typeface="HelloBasic" panose="02000603000000000000" pitchFamily="2" charset="0"/>
                <a:cs typeface="Times New Roman" panose="02020603050405020304" pitchFamily="18" charset="0"/>
              </a:rPr>
              <a:t>Parent Name: </a:t>
            </a:r>
            <a:r>
              <a:rPr lang="en-US" sz="1000" dirty="0" smtClean="0">
                <a:effectLst/>
                <a:latin typeface="HelloBasic" panose="02000603000000000000" pitchFamily="2" charset="0"/>
                <a:ea typeface="HelloBasic" panose="02000603000000000000" pitchFamily="2" charset="0"/>
                <a:cs typeface="Times New Roman" panose="02020603050405020304" pitchFamily="18" charset="0"/>
              </a:rPr>
              <a:t>_______________________________</a:t>
            </a:r>
          </a:p>
          <a:p>
            <a:pPr>
              <a:lnSpc>
                <a:spcPct val="150000"/>
              </a:lnSpc>
            </a:pPr>
            <a:r>
              <a:rPr lang="en-US" sz="1400" dirty="0" smtClean="0">
                <a:effectLst/>
                <a:latin typeface="HelloBasic" panose="02000603000000000000" pitchFamily="2" charset="0"/>
                <a:ea typeface="HelloBasic" panose="02000603000000000000" pitchFamily="2" charset="0"/>
                <a:cs typeface="Times New Roman" panose="02020603050405020304" pitchFamily="18" charset="0"/>
              </a:rPr>
              <a:t>Your </a:t>
            </a:r>
            <a:r>
              <a:rPr lang="en-US" sz="1400" dirty="0" smtClean="0">
                <a:effectLst/>
                <a:latin typeface="HelloBasic" panose="02000603000000000000" pitchFamily="2" charset="0"/>
                <a:ea typeface="HelloBasic" panose="02000603000000000000" pitchFamily="2" charset="0"/>
                <a:cs typeface="Times New Roman" panose="02020603050405020304" pitchFamily="18" charset="0"/>
              </a:rPr>
              <a:t>email address: </a:t>
            </a:r>
            <a:r>
              <a:rPr lang="en-US" sz="1000" dirty="0" smtClean="0">
                <a:effectLst/>
                <a:latin typeface="HelloBasic" panose="02000603000000000000" pitchFamily="2" charset="0"/>
                <a:ea typeface="HelloBasic" panose="02000603000000000000" pitchFamily="2" charset="0"/>
                <a:cs typeface="Times New Roman" panose="02020603050405020304" pitchFamily="18" charset="0"/>
              </a:rPr>
              <a:t>_________________________</a:t>
            </a:r>
            <a:endParaRPr lang="en-US" sz="1400" dirty="0">
              <a:effectLst/>
              <a:latin typeface="HelloBasic" panose="02000603000000000000" pitchFamily="2" charset="0"/>
              <a:ea typeface="HelloBasic"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634213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Tree>
    <p:extLst>
      <p:ext uri="{BB962C8B-B14F-4D97-AF65-F5344CB8AC3E}">
        <p14:creationId xmlns:p14="http://schemas.microsoft.com/office/powerpoint/2010/main" val="2782027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102</Words>
  <Application>Microsoft Office PowerPoint</Application>
  <PresentationFormat>On-screen Show (4:3)</PresentationFormat>
  <Paragraphs>15</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HelloBasic</vt:lpstr>
      <vt:lpstr>HelloTypeHype</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Alexis Sanchez</dc:creator>
  <cp:lastModifiedBy>Alexis Sanchez</cp:lastModifiedBy>
  <cp:revision>1</cp:revision>
  <dcterms:created xsi:type="dcterms:W3CDTF">2015-08-07T07:49:29Z</dcterms:created>
  <dcterms:modified xsi:type="dcterms:W3CDTF">2015-08-07T07:51:31Z</dcterms:modified>
</cp:coreProperties>
</file>